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788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970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86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833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317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78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608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86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47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193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626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F2391-F255-4CBA-93CE-52E4FB7F1157}" type="datetimeFigureOut">
              <a:rPr lang="ko-KR" altLang="en-US" smtClean="0"/>
              <a:t>2024-10-11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C3F90-EBCA-4E50-B27D-D38E588668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03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astellnkern.com/support/download_detail.jsp?bbsNo=378&amp;searchParamUrl=searchType%3D%26bbsType%3Ddownload%26pageSize%3D10%26page%3D1%26langType%3D1%26searchKeyword%3Dhc4%26downloadCategory%3D%26productNos%3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049A76-FD40-E481-D097-6582C1706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A5466B1-1BCB-31AB-686F-8B15D60C0628}"/>
              </a:ext>
            </a:extLst>
          </p:cNvPr>
          <p:cNvSpPr txBox="1"/>
          <p:nvPr/>
        </p:nvSpPr>
        <p:spPr>
          <a:xfrm>
            <a:off x="598516" y="473825"/>
            <a:ext cx="3859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1. </a:t>
            </a:r>
            <a:r>
              <a:rPr lang="ko-KR" altLang="en-US" sz="1600" dirty="0"/>
              <a:t>更新前安装</a:t>
            </a:r>
            <a:r>
              <a:rPr lang="en-US" altLang="ko-KR" sz="1600" dirty="0"/>
              <a:t>AK HC4 USB Audio Driver</a:t>
            </a:r>
            <a:endParaRPr lang="ko-KR" alt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E363DD-14A9-921D-D234-CC5392CF14DE}"/>
              </a:ext>
            </a:extLst>
          </p:cNvPr>
          <p:cNvSpPr txBox="1"/>
          <p:nvPr/>
        </p:nvSpPr>
        <p:spPr>
          <a:xfrm>
            <a:off x="6641869" y="473825"/>
            <a:ext cx="314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hlinkClick r:id="rId2"/>
              </a:rPr>
              <a:t>USB Audio Driver Download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EAB56E-C24D-EDDD-05AC-8C2D24992CB9}"/>
              </a:ext>
            </a:extLst>
          </p:cNvPr>
          <p:cNvSpPr txBox="1"/>
          <p:nvPr/>
        </p:nvSpPr>
        <p:spPr>
          <a:xfrm>
            <a:off x="598516" y="1030399"/>
            <a:ext cx="4051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2. </a:t>
            </a:r>
            <a:r>
              <a:rPr lang="ko-KR" altLang="en-US" sz="1600" dirty="0"/>
              <a:t>准备固件文件（</a:t>
            </a:r>
            <a:r>
              <a:rPr lang="en-US" altLang="ko-KR" sz="1600" dirty="0"/>
              <a:t>HC4.hex</a:t>
            </a:r>
            <a:r>
              <a:rPr lang="ko-KR" altLang="en-US" sz="1600" dirty="0"/>
              <a:t>）和更新工具。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80D287B-A386-DD96-8B1B-F9C7D7DB8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70" y="2826325"/>
            <a:ext cx="5657850" cy="3257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0166FC-C7B0-3EAD-5F32-DE9E1C55E7D0}"/>
              </a:ext>
            </a:extLst>
          </p:cNvPr>
          <p:cNvSpPr txBox="1"/>
          <p:nvPr/>
        </p:nvSpPr>
        <p:spPr>
          <a:xfrm>
            <a:off x="598516" y="1564353"/>
            <a:ext cx="3722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3. </a:t>
            </a:r>
            <a:r>
              <a:rPr lang="zh-CN" altLang="en-US" sz="1600" dirty="0"/>
              <a:t>运行更新工具，并将</a:t>
            </a:r>
            <a:r>
              <a:rPr lang="en-US" altLang="zh-CN" sz="1600" dirty="0"/>
              <a:t>HC4</a:t>
            </a:r>
            <a:r>
              <a:rPr lang="zh-CN" altLang="en-US" sz="1600" dirty="0"/>
              <a:t>与</a:t>
            </a:r>
            <a:r>
              <a:rPr lang="en-US" altLang="zh-CN" sz="1600" dirty="0"/>
              <a:t>PC</a:t>
            </a:r>
            <a:r>
              <a:rPr lang="zh-CN" altLang="en-US" sz="1600" dirty="0"/>
              <a:t>连接。</a:t>
            </a:r>
            <a:endParaRPr lang="ko-KR" alt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D054EE-A4B2-A3EB-995C-B167E91E9E2D}"/>
              </a:ext>
            </a:extLst>
          </p:cNvPr>
          <p:cNvSpPr txBox="1"/>
          <p:nvPr/>
        </p:nvSpPr>
        <p:spPr>
          <a:xfrm>
            <a:off x="2976731" y="611334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连接前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50FE0C-2AA4-2232-A762-66414839A513}"/>
              </a:ext>
            </a:extLst>
          </p:cNvPr>
          <p:cNvSpPr txBox="1"/>
          <p:nvPr/>
        </p:nvSpPr>
        <p:spPr>
          <a:xfrm>
            <a:off x="8819912" y="611334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连接</a:t>
            </a:r>
            <a:r>
              <a:rPr lang="zh-CN" altLang="en-US" sz="1600" dirty="0"/>
              <a:t>后</a:t>
            </a:r>
            <a:endParaRPr lang="ko-KR" altLang="en-US" sz="1600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7D14693E-6F7C-6168-4C86-36C7BFC6A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420" y="2798818"/>
            <a:ext cx="5676900" cy="3248025"/>
          </a:xfrm>
          <a:prstGeom prst="rect">
            <a:avLst/>
          </a:prstGeom>
        </p:spPr>
      </p:pic>
      <p:sp>
        <p:nvSpPr>
          <p:cNvPr id="17" name="모서리가 둥근 직사각형 16">
            <a:extLst>
              <a:ext uri="{FF2B5EF4-FFF2-40B4-BE49-F238E27FC236}">
                <a16:creationId xmlns:a16="http://schemas.microsoft.com/office/drawing/2014/main" id="{78327225-4F5D-144D-E513-6D3B4464843F}"/>
              </a:ext>
            </a:extLst>
          </p:cNvPr>
          <p:cNvSpPr/>
          <p:nvPr/>
        </p:nvSpPr>
        <p:spPr>
          <a:xfrm>
            <a:off x="3534239" y="3578299"/>
            <a:ext cx="1800085" cy="37472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>
            <a:extLst>
              <a:ext uri="{FF2B5EF4-FFF2-40B4-BE49-F238E27FC236}">
                <a16:creationId xmlns:a16="http://schemas.microsoft.com/office/drawing/2014/main" id="{A5EF95DE-0F89-6102-D515-6DF8D0CCC728}"/>
              </a:ext>
            </a:extLst>
          </p:cNvPr>
          <p:cNvSpPr/>
          <p:nvPr/>
        </p:nvSpPr>
        <p:spPr>
          <a:xfrm>
            <a:off x="9102084" y="3601127"/>
            <a:ext cx="1980094" cy="412202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A3C0D7-2B45-945C-3696-27C727677A0A}"/>
              </a:ext>
            </a:extLst>
          </p:cNvPr>
          <p:cNvSpPr txBox="1"/>
          <p:nvPr/>
        </p:nvSpPr>
        <p:spPr>
          <a:xfrm>
            <a:off x="598516" y="2095822"/>
            <a:ext cx="7558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4. </a:t>
            </a:r>
            <a:r>
              <a:rPr lang="ko-KR" altLang="en-US" sz="1600" dirty="0"/>
              <a:t>如果</a:t>
            </a:r>
            <a:r>
              <a:rPr lang="en-US" altLang="ko-KR" sz="1600" dirty="0"/>
              <a:t>HC4</a:t>
            </a:r>
            <a:r>
              <a:rPr lang="ko-KR" altLang="en-US" sz="1600" dirty="0"/>
              <a:t>正常连接，将显示当前固件版本，并带有</a:t>
            </a:r>
            <a:r>
              <a:rPr lang="en-US" altLang="ko-KR" sz="1600" dirty="0"/>
              <a:t>”Device is connected”</a:t>
            </a:r>
            <a:r>
              <a:rPr lang="ko-KR" altLang="en-US" sz="1600" dirty="0"/>
              <a:t>语句。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5E811C-BDAF-04FF-F6CB-375DDA26A65B}"/>
              </a:ext>
            </a:extLst>
          </p:cNvPr>
          <p:cNvSpPr txBox="1"/>
          <p:nvPr/>
        </p:nvSpPr>
        <p:spPr>
          <a:xfrm>
            <a:off x="226423" y="60960"/>
            <a:ext cx="1489166" cy="38339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Chinese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08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D5141-1A4F-98B2-13DA-B5A647A12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65343F-3B55-B914-7DCD-B2F0AC34A223}"/>
              </a:ext>
            </a:extLst>
          </p:cNvPr>
          <p:cNvSpPr txBox="1"/>
          <p:nvPr/>
        </p:nvSpPr>
        <p:spPr>
          <a:xfrm>
            <a:off x="598516" y="473825"/>
            <a:ext cx="4722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5. </a:t>
            </a:r>
            <a:r>
              <a:rPr lang="ko-KR" altLang="en-US" sz="1600" dirty="0"/>
              <a:t>单击</a:t>
            </a:r>
            <a:r>
              <a:rPr lang="en-US" altLang="ko-KR" sz="1600" dirty="0"/>
              <a:t>Choose File</a:t>
            </a:r>
            <a:r>
              <a:rPr lang="ko-KR" altLang="en-US" sz="1600" dirty="0"/>
              <a:t>按钮，选择固件文件</a:t>
            </a:r>
            <a:r>
              <a:rPr lang="en-US" altLang="ko-KR" sz="1600" dirty="0"/>
              <a:t>HC4.hex</a:t>
            </a:r>
            <a:r>
              <a:rPr lang="ko-KR" altLang="en-US" sz="1600" dirty="0"/>
              <a:t>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07CDC-25ED-4125-EAE2-52636F8E0EAD}"/>
              </a:ext>
            </a:extLst>
          </p:cNvPr>
          <p:cNvSpPr txBox="1"/>
          <p:nvPr/>
        </p:nvSpPr>
        <p:spPr>
          <a:xfrm>
            <a:off x="598516" y="1163781"/>
            <a:ext cx="3965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6. </a:t>
            </a:r>
            <a:r>
              <a:rPr lang="zh-CN" altLang="en-US" sz="1600" dirty="0"/>
              <a:t>按更新按钮</a:t>
            </a:r>
            <a:r>
              <a:rPr lang="en-US" altLang="zh-CN" sz="1600" dirty="0"/>
              <a:t>(</a:t>
            </a:r>
            <a:r>
              <a:rPr lang="en-US" altLang="ko-KR" sz="1600" dirty="0"/>
              <a:t>Update button)</a:t>
            </a:r>
            <a:r>
              <a:rPr lang="zh-CN" altLang="en-US" sz="1600" dirty="0"/>
              <a:t>开始更新。</a:t>
            </a:r>
            <a:endParaRPr lang="ko-KR" alt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869C28-21D7-3C26-EA26-8BF48FFE31F6}"/>
              </a:ext>
            </a:extLst>
          </p:cNvPr>
          <p:cNvSpPr txBox="1"/>
          <p:nvPr/>
        </p:nvSpPr>
        <p:spPr>
          <a:xfrm>
            <a:off x="598516" y="1853737"/>
            <a:ext cx="6396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7. </a:t>
            </a:r>
            <a:r>
              <a:rPr lang="ko-KR" altLang="en-US" sz="1600" dirty="0"/>
              <a:t>更新完成后，固件版本将与</a:t>
            </a:r>
            <a:r>
              <a:rPr lang="en-US" altLang="ko-KR" sz="1600" dirty="0"/>
              <a:t>Update Complete</a:t>
            </a:r>
            <a:r>
              <a:rPr lang="ko-KR" altLang="en-US" sz="1600" dirty="0"/>
              <a:t>语句一起更改为</a:t>
            </a:r>
            <a:r>
              <a:rPr lang="en-US" altLang="ko-KR" sz="1600" dirty="0"/>
              <a:t>14</a:t>
            </a:r>
            <a:r>
              <a:rPr lang="ko-KR" altLang="en-US" sz="1600" dirty="0"/>
              <a:t>。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2791243-E374-7C9F-BEBA-ED5A69817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16" y="2982001"/>
            <a:ext cx="5705475" cy="3267075"/>
          </a:xfrm>
          <a:prstGeom prst="rect">
            <a:avLst/>
          </a:prstGeom>
        </p:spPr>
      </p:pic>
      <p:sp>
        <p:nvSpPr>
          <p:cNvPr id="11" name="모서리가 둥근 직사각형 10">
            <a:extLst>
              <a:ext uri="{FF2B5EF4-FFF2-40B4-BE49-F238E27FC236}">
                <a16:creationId xmlns:a16="http://schemas.microsoft.com/office/drawing/2014/main" id="{217DF63F-1250-EAC0-E046-9775662572F7}"/>
              </a:ext>
            </a:extLst>
          </p:cNvPr>
          <p:cNvSpPr/>
          <p:nvPr/>
        </p:nvSpPr>
        <p:spPr>
          <a:xfrm>
            <a:off x="2930870" y="4997665"/>
            <a:ext cx="1487674" cy="412202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모서리가 둥근 직사각형 11">
            <a:extLst>
              <a:ext uri="{FF2B5EF4-FFF2-40B4-BE49-F238E27FC236}">
                <a16:creationId xmlns:a16="http://schemas.microsoft.com/office/drawing/2014/main" id="{4A70BE76-E6F7-182B-984A-37BC1B048C66}"/>
              </a:ext>
            </a:extLst>
          </p:cNvPr>
          <p:cNvSpPr/>
          <p:nvPr/>
        </p:nvSpPr>
        <p:spPr>
          <a:xfrm>
            <a:off x="3357989" y="3845630"/>
            <a:ext cx="1980094" cy="412202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7112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89</Words>
  <Application>Microsoft Office PowerPoint</Application>
  <PresentationFormat>宽屏</PresentationFormat>
  <Paragraphs>11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DreamUs</dc:creator>
  <cp:lastModifiedBy>xbany</cp:lastModifiedBy>
  <cp:revision>11</cp:revision>
  <dcterms:created xsi:type="dcterms:W3CDTF">2024-10-08T07:43:53Z</dcterms:created>
  <dcterms:modified xsi:type="dcterms:W3CDTF">2024-10-11T10:11:17Z</dcterms:modified>
</cp:coreProperties>
</file>